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457-10A5-4C66-9826-954CA6A0AFF3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3E46-7B9D-4732-87A0-0C6F203B48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400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457-10A5-4C66-9826-954CA6A0AFF3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3E46-7B9D-4732-87A0-0C6F203B48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89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457-10A5-4C66-9826-954CA6A0AFF3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3E46-7B9D-4732-87A0-0C6F203B48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904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457-10A5-4C66-9826-954CA6A0AFF3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3E46-7B9D-4732-87A0-0C6F203B48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0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457-10A5-4C66-9826-954CA6A0AFF3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3E46-7B9D-4732-87A0-0C6F203B48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553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457-10A5-4C66-9826-954CA6A0AFF3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3E46-7B9D-4732-87A0-0C6F203B48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44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457-10A5-4C66-9826-954CA6A0AFF3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3E46-7B9D-4732-87A0-0C6F203B48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448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457-10A5-4C66-9826-954CA6A0AFF3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3E46-7B9D-4732-87A0-0C6F203B48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9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457-10A5-4C66-9826-954CA6A0AFF3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3E46-7B9D-4732-87A0-0C6F203B48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557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457-10A5-4C66-9826-954CA6A0AFF3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3E46-7B9D-4732-87A0-0C6F203B48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67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457-10A5-4C66-9826-954CA6A0AFF3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3E46-7B9D-4732-87A0-0C6F203B48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23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30457-10A5-4C66-9826-954CA6A0AFF3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63E46-7B9D-4732-87A0-0C6F203B48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412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9.jpeg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24176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Schulkleidung</a:t>
            </a:r>
            <a:br>
              <a:rPr lang="de-DE" dirty="0" smtClean="0"/>
            </a:br>
            <a:r>
              <a:rPr lang="de-DE" dirty="0" smtClean="0"/>
              <a:t>Katharina-von-Siena-Schule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46" y="3443196"/>
            <a:ext cx="2394227" cy="238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7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dirty="0" smtClean="0"/>
              <a:t>CAP </a:t>
            </a:r>
            <a:r>
              <a:rPr lang="de-DE" sz="1800" dirty="0" err="1" smtClean="0"/>
              <a:t>navy</a:t>
            </a:r>
            <a:r>
              <a:rPr lang="de-DE" sz="1800" dirty="0" smtClean="0"/>
              <a:t>/</a:t>
            </a:r>
            <a:r>
              <a:rPr lang="de-DE" sz="1800" dirty="0" err="1" smtClean="0"/>
              <a:t>white</a:t>
            </a:r>
            <a:r>
              <a:rPr lang="de-DE" sz="1800" dirty="0" smtClean="0"/>
              <a:t> inkl. Schullogo Druck</a:t>
            </a:r>
            <a:br>
              <a:rPr lang="de-DE" sz="1800" dirty="0" smtClean="0"/>
            </a:br>
            <a:r>
              <a:rPr lang="de-DE" sz="1800" dirty="0" smtClean="0"/>
              <a:t>Artikelnummer: MB6526</a:t>
            </a:r>
            <a:br>
              <a:rPr lang="de-DE" sz="1800" dirty="0" smtClean="0"/>
            </a:br>
            <a:r>
              <a:rPr lang="de-DE" sz="1800" dirty="0" smtClean="0"/>
              <a:t>Preis: 10,00 €</a:t>
            </a:r>
            <a:endParaRPr lang="de-DE" sz="18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904562"/>
              </p:ext>
            </p:extLst>
          </p:nvPr>
        </p:nvGraphicFramePr>
        <p:xfrm>
          <a:off x="518569" y="1439862"/>
          <a:ext cx="4044722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Acrobat Document" r:id="rId3" imgW="5667198" imgH="8020037" progId="AcroExch.Document.DC">
                  <p:embed/>
                </p:oleObj>
              </mc:Choice>
              <mc:Fallback>
                <p:oleObj name="Acrobat Document" r:id="rId3" imgW="5667198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569" y="1439862"/>
                        <a:ext cx="4044722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8" name="Picture 2" descr="5 Panel Sandwich Cap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295" y="1577180"/>
            <a:ext cx="3194414" cy="410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8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7618"/>
          </a:xfrm>
        </p:spPr>
        <p:txBody>
          <a:bodyPr>
            <a:normAutofit fontScale="90000"/>
          </a:bodyPr>
          <a:lstStyle/>
          <a:p>
            <a:r>
              <a:rPr lang="de-DE" sz="2000" dirty="0" smtClean="0"/>
              <a:t>T-Shirt Mädchen-weiß inkl. Schullogo Stick</a:t>
            </a:r>
            <a:br>
              <a:rPr lang="de-DE" sz="2000" dirty="0" smtClean="0"/>
            </a:br>
            <a:r>
              <a:rPr lang="de-DE" sz="2000" dirty="0" smtClean="0"/>
              <a:t>Artikelnummer:  L225k </a:t>
            </a:r>
            <a:br>
              <a:rPr lang="de-DE" sz="2000" dirty="0" smtClean="0"/>
            </a:br>
            <a:r>
              <a:rPr lang="de-DE" sz="2000" dirty="0" smtClean="0"/>
              <a:t>Preis: 11,50 €</a:t>
            </a:r>
            <a:endParaRPr lang="de-DE" sz="2000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454356"/>
              </p:ext>
            </p:extLst>
          </p:nvPr>
        </p:nvGraphicFramePr>
        <p:xfrm>
          <a:off x="838200" y="1262743"/>
          <a:ext cx="4500154" cy="5799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5667198" imgH="8020037" progId="AcroExch.Document.DC">
                  <p:embed/>
                </p:oleObj>
              </mc:Choice>
              <mc:Fallback>
                <p:oleObj name="Acrobat Document" r:id="rId3" imgW="5667198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262743"/>
                        <a:ext cx="4500154" cy="57999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Kids´ T-Shirt Girlie Cherry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849" y="884237"/>
            <a:ext cx="40005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48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1800" dirty="0" smtClean="0"/>
              <a:t>T-Shirt Jungs-weiß inkl. Schullogo Stick</a:t>
            </a:r>
            <a:br>
              <a:rPr lang="de-DE" sz="1800" dirty="0" smtClean="0"/>
            </a:br>
            <a:r>
              <a:rPr lang="de-DE" sz="1800" dirty="0" smtClean="0"/>
              <a:t>Artikelnummer: L149K</a:t>
            </a:r>
            <a:br>
              <a:rPr lang="de-DE" sz="1800" dirty="0" smtClean="0"/>
            </a:br>
            <a:r>
              <a:rPr lang="de-DE" sz="1800" dirty="0" smtClean="0"/>
              <a:t>Preis: 11,50 €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744757"/>
              </p:ext>
            </p:extLst>
          </p:nvPr>
        </p:nvGraphicFramePr>
        <p:xfrm>
          <a:off x="579801" y="1111160"/>
          <a:ext cx="4340542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Acrobat Document" r:id="rId3" imgW="5667198" imgH="8020037" progId="AcroExch.Document.DC">
                  <p:embed/>
                </p:oleObj>
              </mc:Choice>
              <mc:Fallback>
                <p:oleObj name="Acrobat Document" r:id="rId3" imgW="5667198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9801" y="1111160"/>
                        <a:ext cx="4340542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 descr="Kids´ Round Collar T-Shirt Regent Fit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444" y="849403"/>
            <a:ext cx="40005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86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dirty="0" smtClean="0"/>
              <a:t>Kinder </a:t>
            </a:r>
            <a:r>
              <a:rPr lang="de-DE" sz="1800" dirty="0" err="1" smtClean="0"/>
              <a:t>Longsleeve-navy</a:t>
            </a:r>
            <a:r>
              <a:rPr lang="de-DE" sz="1800" dirty="0" smtClean="0"/>
              <a:t> inkl. Schullogo Stick</a:t>
            </a:r>
            <a:br>
              <a:rPr lang="de-DE" sz="1800" dirty="0" smtClean="0"/>
            </a:br>
            <a:r>
              <a:rPr lang="de-DE" sz="1800" dirty="0" smtClean="0"/>
              <a:t>Artikelnummer: L02947</a:t>
            </a:r>
            <a:br>
              <a:rPr lang="de-DE" sz="1800" dirty="0" smtClean="0"/>
            </a:br>
            <a:r>
              <a:rPr lang="de-DE" sz="1800" dirty="0" smtClean="0"/>
              <a:t>Preis: 15,50 €</a:t>
            </a:r>
            <a:endParaRPr lang="de-DE" sz="18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794553"/>
              </p:ext>
            </p:extLst>
          </p:nvPr>
        </p:nvGraphicFramePr>
        <p:xfrm>
          <a:off x="693375" y="1436914"/>
          <a:ext cx="4261802" cy="5421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Acrobat Document" r:id="rId3" imgW="5667198" imgH="8020037" progId="AcroExch.Document.DC">
                  <p:embed/>
                </p:oleObj>
              </mc:Choice>
              <mc:Fallback>
                <p:oleObj name="Acrobat Document" r:id="rId3" imgW="5667198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3375" y="1436914"/>
                        <a:ext cx="4261802" cy="5421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 descr="Kids´ Imperial Long Sleeve T-Shirt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215" y="1310957"/>
            <a:ext cx="40005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7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dirty="0" smtClean="0"/>
              <a:t>Kinder Polo-Shirt-</a:t>
            </a:r>
            <a:r>
              <a:rPr lang="de-DE" sz="1800" dirty="0" err="1" smtClean="0"/>
              <a:t>navy</a:t>
            </a:r>
            <a:r>
              <a:rPr lang="de-DE" sz="1800" dirty="0" smtClean="0"/>
              <a:t> inkl. Schullogo Stick</a:t>
            </a:r>
            <a:br>
              <a:rPr lang="de-DE" sz="1800" dirty="0" smtClean="0"/>
            </a:br>
            <a:r>
              <a:rPr lang="de-DE" sz="1800" dirty="0" smtClean="0"/>
              <a:t>Artikelnummer: </a:t>
            </a:r>
            <a:r>
              <a:rPr lang="de-DE" sz="1800" dirty="0" err="1" smtClean="0"/>
              <a:t>Hakro</a:t>
            </a:r>
            <a:r>
              <a:rPr lang="de-DE" sz="1800" dirty="0" smtClean="0"/>
              <a:t> 400</a:t>
            </a:r>
            <a:br>
              <a:rPr lang="de-DE" sz="1800" dirty="0" smtClean="0"/>
            </a:br>
            <a:r>
              <a:rPr lang="de-DE" sz="1800" dirty="0" smtClean="0"/>
              <a:t>Preis: 18,50 €</a:t>
            </a:r>
            <a:endParaRPr lang="de-DE" sz="18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16091"/>
              </p:ext>
            </p:extLst>
          </p:nvPr>
        </p:nvGraphicFramePr>
        <p:xfrm>
          <a:off x="838199" y="1445623"/>
          <a:ext cx="4212771" cy="5345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Acrobat Document" r:id="rId3" imgW="5667198" imgH="8020037" progId="AcroExch.Document.DC">
                  <p:embed/>
                </p:oleObj>
              </mc:Choice>
              <mc:Fallback>
                <p:oleObj name="Acrobat Document" r:id="rId3" imgW="5667198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199" y="1445623"/>
                        <a:ext cx="4212771" cy="5345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6" descr="Hakro Poloshirt Classic Kinder navy | Basic Textilien | SPORT &amp; FREIZEIT |  fansport24.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104" name="Picture 8" descr="https://efs.skp-shop.com/media/catalog/product/cache/cf32fb57a53ce631754de4603f9d4d14/4/0/400_tinte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82" y="959190"/>
            <a:ext cx="5275217" cy="527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3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dirty="0" smtClean="0"/>
              <a:t>Polokleid-</a:t>
            </a:r>
            <a:r>
              <a:rPr lang="de-DE" sz="1800" dirty="0" err="1" smtClean="0"/>
              <a:t>navy</a:t>
            </a:r>
            <a:r>
              <a:rPr lang="de-DE" sz="1800" dirty="0" smtClean="0"/>
              <a:t> inkl. Schullogo Stick</a:t>
            </a:r>
            <a:br>
              <a:rPr lang="de-DE" sz="1800" dirty="0" smtClean="0"/>
            </a:br>
            <a:r>
              <a:rPr lang="de-DE" sz="1800" dirty="0" smtClean="0"/>
              <a:t>Artikelnummer: 6201</a:t>
            </a:r>
            <a:br>
              <a:rPr lang="de-DE" sz="1800" dirty="0" smtClean="0"/>
            </a:br>
            <a:r>
              <a:rPr lang="de-DE" sz="1800" dirty="0" smtClean="0"/>
              <a:t>Preis: 26,50 €</a:t>
            </a:r>
            <a:endParaRPr lang="de-DE" sz="18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324214"/>
              </p:ext>
            </p:extLst>
          </p:nvPr>
        </p:nvGraphicFramePr>
        <p:xfrm>
          <a:off x="719637" y="1439862"/>
          <a:ext cx="38290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Acrobat Document" r:id="rId3" imgW="5667198" imgH="8020037" progId="AcroExch.Document.DC">
                  <p:embed/>
                </p:oleObj>
              </mc:Choice>
              <mc:Fallback>
                <p:oleObj name="Acrobat Document" r:id="rId3" imgW="5667198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9637" y="1439862"/>
                        <a:ext cx="38290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044" y="434884"/>
            <a:ext cx="6312082" cy="61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6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dirty="0" err="1" smtClean="0"/>
              <a:t>Zipperjacke</a:t>
            </a:r>
            <a:r>
              <a:rPr lang="de-DE" sz="1800" dirty="0" smtClean="0"/>
              <a:t> mit Kapuze-</a:t>
            </a:r>
            <a:r>
              <a:rPr lang="de-DE" sz="1800" dirty="0" err="1" smtClean="0"/>
              <a:t>navy</a:t>
            </a:r>
            <a:r>
              <a:rPr lang="de-DE" sz="1800" dirty="0" smtClean="0"/>
              <a:t> inkl. Schullogo Stick</a:t>
            </a:r>
            <a:br>
              <a:rPr lang="de-DE" sz="1800" dirty="0" smtClean="0"/>
            </a:br>
            <a:r>
              <a:rPr lang="de-DE" sz="1800" dirty="0" smtClean="0"/>
              <a:t>Artikelnummer: JH050k</a:t>
            </a:r>
            <a:br>
              <a:rPr lang="de-DE" sz="1800" dirty="0" smtClean="0"/>
            </a:br>
            <a:r>
              <a:rPr lang="de-DE" sz="1800" dirty="0" smtClean="0"/>
              <a:t>Preis: 24,50 €</a:t>
            </a:r>
            <a:endParaRPr lang="de-DE" sz="18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358742"/>
              </p:ext>
            </p:extLst>
          </p:nvPr>
        </p:nvGraphicFramePr>
        <p:xfrm>
          <a:off x="762907" y="1439863"/>
          <a:ext cx="40703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Acrobat Document" r:id="rId3" imgW="5667198" imgH="8020037" progId="AcroExch.Document.DC">
                  <p:embed/>
                </p:oleObj>
              </mc:Choice>
              <mc:Fallback>
                <p:oleObj name="Acrobat Document" r:id="rId3" imgW="5667198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907" y="1439863"/>
                        <a:ext cx="40703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270" y="1353638"/>
            <a:ext cx="3698421" cy="47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dirty="0" err="1" smtClean="0"/>
              <a:t>Hoodie</a:t>
            </a:r>
            <a:r>
              <a:rPr lang="de-DE" sz="1800" dirty="0" smtClean="0"/>
              <a:t> mit Kapuze-</a:t>
            </a:r>
            <a:r>
              <a:rPr lang="de-DE" sz="1800" dirty="0" err="1" smtClean="0"/>
              <a:t>navy</a:t>
            </a:r>
            <a:r>
              <a:rPr lang="de-DE" sz="1800" dirty="0" smtClean="0"/>
              <a:t> inkl. Schullogo Stick</a:t>
            </a:r>
            <a:br>
              <a:rPr lang="de-DE" sz="1800" dirty="0" smtClean="0"/>
            </a:br>
            <a:r>
              <a:rPr lang="de-DE" sz="1800" dirty="0" smtClean="0"/>
              <a:t>Artikelnummer: JH001k</a:t>
            </a:r>
            <a:br>
              <a:rPr lang="de-DE" sz="1800" dirty="0" smtClean="0"/>
            </a:br>
            <a:r>
              <a:rPr lang="de-DE" sz="1800" dirty="0" smtClean="0"/>
              <a:t>Preis: 23,00 €</a:t>
            </a:r>
            <a:endParaRPr lang="de-DE" sz="1800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545522"/>
              </p:ext>
            </p:extLst>
          </p:nvPr>
        </p:nvGraphicFramePr>
        <p:xfrm>
          <a:off x="692195" y="1439862"/>
          <a:ext cx="4053975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Acrobat Document" r:id="rId3" imgW="5667198" imgH="8020037" progId="AcroExch.Document.DC">
                  <p:embed/>
                </p:oleObj>
              </mc:Choice>
              <mc:Fallback>
                <p:oleObj name="Acrobat Document" r:id="rId3" imgW="5667198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2195" y="1439862"/>
                        <a:ext cx="4053975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0" name="Picture 2" descr="Kids´ Hoodie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541" y="1439863"/>
            <a:ext cx="3316640" cy="426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4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dirty="0" err="1" smtClean="0"/>
              <a:t>Fleecejacke-navy</a:t>
            </a:r>
            <a:r>
              <a:rPr lang="de-DE" sz="1800" dirty="0" smtClean="0"/>
              <a:t> inkl. Schullogo Stick</a:t>
            </a:r>
            <a:br>
              <a:rPr lang="de-DE" sz="1800" dirty="0" smtClean="0"/>
            </a:br>
            <a:r>
              <a:rPr lang="de-DE" sz="1800" dirty="0" smtClean="0"/>
              <a:t>Artikelnummer: Z8700k</a:t>
            </a:r>
            <a:br>
              <a:rPr lang="de-DE" sz="1800" dirty="0" smtClean="0"/>
            </a:br>
            <a:r>
              <a:rPr lang="de-DE" sz="1800" dirty="0" smtClean="0"/>
              <a:t>Preis: 24,00 €</a:t>
            </a:r>
            <a:endParaRPr lang="de-DE" sz="18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399320"/>
              </p:ext>
            </p:extLst>
          </p:nvPr>
        </p:nvGraphicFramePr>
        <p:xfrm>
          <a:off x="777240" y="1439863"/>
          <a:ext cx="4134394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Acrobat Document" r:id="rId3" imgW="5667198" imgH="8020037" progId="AcroExch.Document.DC">
                  <p:embed/>
                </p:oleObj>
              </mc:Choice>
              <mc:Fallback>
                <p:oleObj name="Acrobat Document" r:id="rId3" imgW="5667198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7240" y="1439863"/>
                        <a:ext cx="4134394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4" name="Picture 2" descr="Kids´ Full Zip Outdoor Fleece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009" y="1197746"/>
            <a:ext cx="3396579" cy="436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00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Breitbild</PresentationFormat>
  <Paragraphs>10</Paragraphs>
  <Slides>10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</vt:lpstr>
      <vt:lpstr>Acrobat Document</vt:lpstr>
      <vt:lpstr> Schulkleidung Katharina-von-Siena-Schule</vt:lpstr>
      <vt:lpstr>T-Shirt Mädchen-weiß inkl. Schullogo Stick Artikelnummer:  L225k  Preis: 11,50 €</vt:lpstr>
      <vt:lpstr>T-Shirt Jungs-weiß inkl. Schullogo Stick Artikelnummer: L149K Preis: 11,50 € </vt:lpstr>
      <vt:lpstr>Kinder Longsleeve-navy inkl. Schullogo Stick Artikelnummer: L02947 Preis: 15,50 €</vt:lpstr>
      <vt:lpstr>Kinder Polo-Shirt-navy inkl. Schullogo Stick Artikelnummer: Hakro 400 Preis: 18,50 €</vt:lpstr>
      <vt:lpstr>Polokleid-navy inkl. Schullogo Stick Artikelnummer: 6201 Preis: 26,50 €</vt:lpstr>
      <vt:lpstr>Zipperjacke mit Kapuze-navy inkl. Schullogo Stick Artikelnummer: JH050k Preis: 24,50 €</vt:lpstr>
      <vt:lpstr>Hoodie mit Kapuze-navy inkl. Schullogo Stick Artikelnummer: JH001k Preis: 23,00 €</vt:lpstr>
      <vt:lpstr>Fleecejacke-navy inkl. Schullogo Stick Artikelnummer: Z8700k Preis: 24,00 €</vt:lpstr>
      <vt:lpstr>CAP navy/white inkl. Schullogo Druck Artikelnummer: MB6526 Preis: 10,00 €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Schulkleidung Katharina-von-Siena-Schule</dc:title>
  <dc:creator>Acer</dc:creator>
  <cp:lastModifiedBy>Acer</cp:lastModifiedBy>
  <cp:revision>8</cp:revision>
  <dcterms:created xsi:type="dcterms:W3CDTF">2023-04-17T11:01:52Z</dcterms:created>
  <dcterms:modified xsi:type="dcterms:W3CDTF">2023-04-17T11:45:52Z</dcterms:modified>
  <cp:contentStatus>Endgültig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